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13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A8728-FFD1-41BE-92A3-0745E94848D5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F14E7-6CF3-40F4-96D5-C1653CFEA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51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ADB-F063-481F-B8BA-732403427586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54F2-D0F4-467A-B51E-25EF41381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53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ADB-F063-481F-B8BA-732403427586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54F2-D0F4-467A-B51E-25EF41381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614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ADB-F063-481F-B8BA-732403427586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54F2-D0F4-467A-B51E-25EF41381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003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ADB-F063-481F-B8BA-732403427586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54F2-D0F4-467A-B51E-25EF41381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17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ADB-F063-481F-B8BA-732403427586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54F2-D0F4-467A-B51E-25EF41381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30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ADB-F063-481F-B8BA-732403427586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54F2-D0F4-467A-B51E-25EF41381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75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ADB-F063-481F-B8BA-732403427586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54F2-D0F4-467A-B51E-25EF41381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7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ADB-F063-481F-B8BA-732403427586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54F2-D0F4-467A-B51E-25EF41381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53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ADB-F063-481F-B8BA-732403427586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54F2-D0F4-467A-B51E-25EF41381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52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ADB-F063-481F-B8BA-732403427586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54F2-D0F4-467A-B51E-25EF41381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522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6CADB-F063-481F-B8BA-732403427586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954F2-D0F4-467A-B51E-25EF41381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13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6CADB-F063-481F-B8BA-732403427586}" type="datetimeFigureOut">
              <a:rPr kumimoji="1" lang="ja-JP" altLang="en-US" smtClean="0"/>
              <a:t>2023/9/27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954F2-D0F4-467A-B51E-25EF41381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703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E62EB94F-EBB9-CD5B-E4AC-237731BBC9D2}"/>
              </a:ext>
            </a:extLst>
          </p:cNvPr>
          <p:cNvSpPr txBox="1">
            <a:spLocks noChangeArrowheads="1"/>
          </p:cNvSpPr>
          <p:nvPr/>
        </p:nvSpPr>
        <p:spPr>
          <a:xfrm>
            <a:off x="453230" y="536747"/>
            <a:ext cx="8237539" cy="2532063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第</a:t>
            </a:r>
            <a: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62</a:t>
            </a: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回日本薬学会東北支部大会</a:t>
            </a:r>
            <a:b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 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(COI) 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</a:t>
            </a: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2214563" algn="l">
              <a:spcBef>
                <a:spcPts val="0"/>
              </a:spcBef>
              <a:tabLst>
                <a:tab pos="2193925" algn="l"/>
              </a:tabLst>
            </a:pP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所属：○○大学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図 1">
            <a:extLst>
              <a:ext uri="{FF2B5EF4-FFF2-40B4-BE49-F238E27FC236}">
                <a16:creationId xmlns:a16="http://schemas.microsoft.com/office/drawing/2014/main" id="{639B8A5C-AC24-61A4-B4CC-31246328E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52" y="836642"/>
            <a:ext cx="738149" cy="1102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627AF64-F183-01E5-3CDC-CB4EE8A5D9EB}"/>
              </a:ext>
            </a:extLst>
          </p:cNvPr>
          <p:cNvSpPr txBox="1">
            <a:spLocks noChangeArrowheads="1"/>
          </p:cNvSpPr>
          <p:nvPr/>
        </p:nvSpPr>
        <p:spPr>
          <a:xfrm>
            <a:off x="453230" y="3869776"/>
            <a:ext cx="8237539" cy="1600200"/>
          </a:xfrm>
          <a:prstGeom prst="rect">
            <a:avLst/>
          </a:prstGeom>
          <a:ln>
            <a:noFill/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2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私の今回の演題に関連して、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開示すべき利益相反状態はありません。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7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623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E62EB94F-EBB9-CD5B-E4AC-237731BBC9D2}"/>
              </a:ext>
            </a:extLst>
          </p:cNvPr>
          <p:cNvSpPr txBox="1">
            <a:spLocks noChangeArrowheads="1"/>
          </p:cNvSpPr>
          <p:nvPr/>
        </p:nvSpPr>
        <p:spPr>
          <a:xfrm>
            <a:off x="453230" y="536747"/>
            <a:ext cx="8237539" cy="2532063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第</a:t>
            </a:r>
            <a: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62</a:t>
            </a: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回日本薬学会東北支部大会</a:t>
            </a:r>
            <a:b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 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(COI) 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</a:t>
            </a: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2203450" algn="l">
              <a:spcBef>
                <a:spcPts val="0"/>
              </a:spcBef>
            </a:pP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所属：○○大学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図 1">
            <a:extLst>
              <a:ext uri="{FF2B5EF4-FFF2-40B4-BE49-F238E27FC236}">
                <a16:creationId xmlns:a16="http://schemas.microsoft.com/office/drawing/2014/main" id="{639B8A5C-AC24-61A4-B4CC-31246328E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52" y="836642"/>
            <a:ext cx="738149" cy="1102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627AF64-F183-01E5-3CDC-CB4EE8A5D9EB}"/>
              </a:ext>
            </a:extLst>
          </p:cNvPr>
          <p:cNvSpPr txBox="1">
            <a:spLocks noChangeArrowheads="1"/>
          </p:cNvSpPr>
          <p:nvPr/>
        </p:nvSpPr>
        <p:spPr>
          <a:xfrm>
            <a:off x="453230" y="3084689"/>
            <a:ext cx="8237539" cy="1600200"/>
          </a:xfrm>
          <a:prstGeom prst="rect">
            <a:avLst/>
          </a:prstGeom>
          <a:ln>
            <a:noFill/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2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私の今回の演題に関連して、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開示すべき利益相反は以下のとおりです。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7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48F93D-AA7A-CE46-ED02-D9130FDF5263}"/>
              </a:ext>
            </a:extLst>
          </p:cNvPr>
          <p:cNvSpPr txBox="1">
            <a:spLocks noChangeArrowheads="1"/>
          </p:cNvSpPr>
          <p:nvPr/>
        </p:nvSpPr>
        <p:spPr>
          <a:xfrm>
            <a:off x="572852" y="4738775"/>
            <a:ext cx="8237539" cy="1600200"/>
          </a:xfrm>
          <a:prstGeom prst="rect">
            <a:avLst/>
          </a:prstGeom>
          <a:ln>
            <a:noFill/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役員・顧問職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寄付講座所属　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製薬株式会社</a:t>
            </a:r>
            <a:endParaRPr lang="en-US" altLang="ja-JP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株保有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　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△△製薬株式会社</a:t>
            </a:r>
            <a:endParaRPr lang="en-US" altLang="ja-JP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講演料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原稿料など　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□□製薬株式会社</a:t>
            </a:r>
            <a:endParaRPr lang="en-US" altLang="ja-JP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研究費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奨学寄付金　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株式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××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4893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</TotalTime>
  <Words>147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亙 根本</dc:creator>
  <cp:lastModifiedBy>修 中川西</cp:lastModifiedBy>
  <cp:revision>3</cp:revision>
  <dcterms:created xsi:type="dcterms:W3CDTF">2023-09-27T10:23:37Z</dcterms:created>
  <dcterms:modified xsi:type="dcterms:W3CDTF">2023-09-27T11:03:59Z</dcterms:modified>
</cp:coreProperties>
</file>