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67" r:id="rId2"/>
    <p:sldId id="272" r:id="rId3"/>
    <p:sldId id="271" r:id="rId4"/>
    <p:sldId id="274" r:id="rId5"/>
    <p:sldId id="273" r:id="rId6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ru Kanda" initials="TK" lastIdx="1" clrIdx="0">
    <p:extLst>
      <p:ext uri="{19B8F6BF-5375-455C-9EA6-DF929625EA0E}">
        <p15:presenceInfo xmlns:p15="http://schemas.microsoft.com/office/powerpoint/2012/main" userId="37d4bf5f91ab174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120" y="11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04F7D-AA5B-A445-845C-44437996D389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9585D-C2D5-B94B-BB66-3F1A70F16D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725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6D680-805C-0744-9300-B6B02FEF2AF6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C147E-FF90-9048-9B62-9CCA89404D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658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368792-1C90-8644-8E63-E2989FD5DF78}" type="slidenum">
              <a:rPr lang="en-GB" altLang="ja-JP">
                <a:solidFill>
                  <a:srgbClr val="000000"/>
                </a:solidFill>
                <a:latin typeface="Calibri"/>
                <a:ea typeface="ＭＳ Ｐゴシック"/>
              </a:rPr>
              <a:pPr/>
              <a:t>1</a:t>
            </a:fld>
            <a:endParaRPr lang="en-GB" altLang="ja-JP" dirty="0">
              <a:solidFill>
                <a:srgbClr val="000000"/>
              </a:solidFill>
              <a:latin typeface="Calibri"/>
              <a:ea typeface="ＭＳ Ｐゴシック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solidFill>
            <a:srgbClr val="FFFFFF"/>
          </a:solidFill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321" tIns="45661" rIns="91321" bIns="45661"/>
          <a:lstStyle/>
          <a:p>
            <a:pPr algn="l">
              <a:spcBef>
                <a:spcPct val="70000"/>
              </a:spcBef>
            </a:pPr>
            <a:endParaRPr kumimoji="0" lang="ja-JP" altLang="en-US" sz="1000" dirty="0">
              <a:latin typeface="Century" charset="0"/>
              <a:ea typeface="ＭＳ 明朝" charset="-128"/>
              <a:cs typeface="ＭＳ 明朝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368792-1C90-8644-8E63-E2989FD5DF78}" type="slidenum">
              <a:rPr lang="en-GB" altLang="ja-JP">
                <a:solidFill>
                  <a:srgbClr val="000000"/>
                </a:solidFill>
                <a:latin typeface="Calibri"/>
                <a:ea typeface="ＭＳ Ｐゴシック"/>
              </a:rPr>
              <a:pPr/>
              <a:t>2</a:t>
            </a:fld>
            <a:endParaRPr lang="en-GB" altLang="ja-JP" dirty="0">
              <a:solidFill>
                <a:srgbClr val="000000"/>
              </a:solidFill>
              <a:latin typeface="Calibri"/>
              <a:ea typeface="ＭＳ Ｐゴシック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solidFill>
            <a:srgbClr val="FFFFFF"/>
          </a:solidFill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321" tIns="45661" rIns="91321" bIns="45661"/>
          <a:lstStyle/>
          <a:p>
            <a:pPr algn="l">
              <a:spcBef>
                <a:spcPct val="70000"/>
              </a:spcBef>
            </a:pPr>
            <a:endParaRPr kumimoji="0" lang="ja-JP" altLang="en-US" sz="1000" dirty="0">
              <a:latin typeface="Century" charset="0"/>
              <a:ea typeface="ＭＳ 明朝" charset="-128"/>
              <a:cs typeface="ＭＳ 明朝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368792-1C90-8644-8E63-E2989FD5DF78}" type="slidenum">
              <a:rPr lang="en-GB" altLang="ja-JP">
                <a:solidFill>
                  <a:srgbClr val="000000"/>
                </a:solidFill>
                <a:latin typeface="Calibri"/>
                <a:ea typeface="ＭＳ Ｐゴシック"/>
              </a:rPr>
              <a:pPr/>
              <a:t>3</a:t>
            </a:fld>
            <a:endParaRPr lang="en-GB" altLang="ja-JP" dirty="0">
              <a:solidFill>
                <a:srgbClr val="000000"/>
              </a:solidFill>
              <a:latin typeface="Calibri"/>
              <a:ea typeface="ＭＳ Ｐゴシック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solidFill>
            <a:srgbClr val="FFFFFF"/>
          </a:solidFill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321" tIns="45661" rIns="91321" bIns="45661"/>
          <a:lstStyle/>
          <a:p>
            <a:pPr algn="l">
              <a:spcBef>
                <a:spcPct val="70000"/>
              </a:spcBef>
            </a:pPr>
            <a:endParaRPr kumimoji="0" lang="ja-JP" altLang="en-US" sz="1000" dirty="0">
              <a:latin typeface="Century" charset="0"/>
              <a:ea typeface="ＭＳ 明朝" charset="-128"/>
              <a:cs typeface="ＭＳ 明朝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368792-1C90-8644-8E63-E2989FD5DF78}" type="slidenum">
              <a:rPr lang="en-GB" altLang="ja-JP">
                <a:solidFill>
                  <a:srgbClr val="000000"/>
                </a:solidFill>
                <a:latin typeface="Calibri"/>
                <a:ea typeface="ＭＳ Ｐゴシック"/>
              </a:rPr>
              <a:pPr/>
              <a:t>4</a:t>
            </a:fld>
            <a:endParaRPr lang="en-GB" altLang="ja-JP" dirty="0">
              <a:solidFill>
                <a:srgbClr val="000000"/>
              </a:solidFill>
              <a:latin typeface="Calibri"/>
              <a:ea typeface="ＭＳ Ｐゴシック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solidFill>
            <a:srgbClr val="FFFFFF"/>
          </a:solidFill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321" tIns="45661" rIns="91321" bIns="45661"/>
          <a:lstStyle/>
          <a:p>
            <a:pPr algn="l">
              <a:spcBef>
                <a:spcPct val="70000"/>
              </a:spcBef>
            </a:pPr>
            <a:endParaRPr kumimoji="0" lang="ja-JP" altLang="en-US" sz="1000" dirty="0">
              <a:latin typeface="Century" charset="0"/>
              <a:ea typeface="ＭＳ 明朝" charset="-128"/>
              <a:cs typeface="ＭＳ 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3786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368792-1C90-8644-8E63-E2989FD5DF78}" type="slidenum">
              <a:rPr lang="en-GB" altLang="ja-JP">
                <a:solidFill>
                  <a:srgbClr val="000000"/>
                </a:solidFill>
                <a:latin typeface="Calibri"/>
                <a:ea typeface="ＭＳ Ｐゴシック"/>
              </a:rPr>
              <a:pPr/>
              <a:t>5</a:t>
            </a:fld>
            <a:endParaRPr lang="en-GB" altLang="ja-JP" dirty="0">
              <a:solidFill>
                <a:srgbClr val="000000"/>
              </a:solidFill>
              <a:latin typeface="Calibri"/>
              <a:ea typeface="ＭＳ Ｐゴシック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solidFill>
            <a:srgbClr val="FFFFFF"/>
          </a:solidFill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321" tIns="45661" rIns="91321" bIns="45661"/>
          <a:lstStyle/>
          <a:p>
            <a:pPr algn="l">
              <a:spcBef>
                <a:spcPct val="70000"/>
              </a:spcBef>
            </a:pPr>
            <a:endParaRPr kumimoji="0" lang="ja-JP" altLang="en-US" sz="1000" dirty="0">
              <a:latin typeface="Century" charset="0"/>
              <a:ea typeface="ＭＳ 明朝" charset="-128"/>
              <a:cs typeface="ＭＳ 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9523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6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178BF-A42E-DC44-8306-1D8B34EFFE87}" type="slidenum">
              <a:rPr lang="en-GB" altLang="ja-JP"/>
              <a:pPr>
                <a:defRPr/>
              </a:pPr>
              <a:t>‹#›</a:t>
            </a:fld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4154132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マスタ</a:t>
            </a:r>
            <a:r>
              <a:rPr lang="en-GB" altLang="ja-JP"/>
              <a:t> </a:t>
            </a:r>
            <a:r>
              <a:rPr lang="ja-JP" altLang="en-GB"/>
              <a:t>タイトルの書式設定</a:t>
            </a:r>
            <a:endParaRPr lang="en-GB" altLang="ja-JP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マスタ</a:t>
            </a:r>
            <a:r>
              <a:rPr lang="en-GB" altLang="ja-JP"/>
              <a:t> </a:t>
            </a:r>
            <a:r>
              <a:rPr lang="ja-JP" altLang="en-GB"/>
              <a:t>テキストの書式設定</a:t>
            </a:r>
            <a:endParaRPr lang="en-GB" altLang="ja-JP"/>
          </a:p>
          <a:p>
            <a:pPr lvl="1"/>
            <a:r>
              <a:rPr lang="ja-JP" altLang="en-GB"/>
              <a:t>第</a:t>
            </a:r>
            <a:r>
              <a:rPr lang="en-GB" altLang="ja-JP"/>
              <a:t> 2 </a:t>
            </a:r>
            <a:r>
              <a:rPr lang="ja-JP" altLang="en-GB"/>
              <a:t>レベル</a:t>
            </a:r>
            <a:endParaRPr lang="en-GB" altLang="ja-JP"/>
          </a:p>
          <a:p>
            <a:pPr lvl="2"/>
            <a:r>
              <a:rPr lang="ja-JP" altLang="en-GB"/>
              <a:t>第</a:t>
            </a:r>
            <a:r>
              <a:rPr lang="en-GB" altLang="ja-JP"/>
              <a:t> 3 </a:t>
            </a:r>
            <a:r>
              <a:rPr lang="ja-JP" altLang="en-GB"/>
              <a:t>レベル</a:t>
            </a:r>
            <a:endParaRPr lang="en-GB" altLang="ja-JP"/>
          </a:p>
          <a:p>
            <a:pPr lvl="3"/>
            <a:r>
              <a:rPr lang="ja-JP" altLang="en-GB"/>
              <a:t>第</a:t>
            </a:r>
            <a:r>
              <a:rPr lang="en-GB" altLang="ja-JP"/>
              <a:t> 4 </a:t>
            </a:r>
            <a:r>
              <a:rPr lang="ja-JP" altLang="en-GB"/>
              <a:t>レベル</a:t>
            </a:r>
            <a:endParaRPr lang="en-GB" altLang="ja-JP"/>
          </a:p>
          <a:p>
            <a:pPr lvl="4"/>
            <a:r>
              <a:rPr lang="ja-JP" altLang="en-GB"/>
              <a:t>第</a:t>
            </a:r>
            <a:r>
              <a:rPr lang="en-GB" altLang="ja-JP"/>
              <a:t> 5 </a:t>
            </a:r>
            <a:r>
              <a:rPr lang="ja-JP" altLang="en-GB"/>
              <a:t>レベル</a:t>
            </a:r>
            <a:endParaRPr lang="en-GB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aseline="0">
                <a:solidFill>
                  <a:srgbClr val="000000"/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0" lang="en-GB" altLang="ja-JP" dirty="0">
              <a:latin typeface="Times New Roman" charset="0"/>
              <a:ea typeface="Osaka" charset="-128"/>
              <a:cs typeface="Osaka" charset="-128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solidFill>
                  <a:srgbClr val="000000"/>
                </a:solidFill>
              </a:defRPr>
            </a:lvl1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0" lang="en-GB" altLang="ja-JP" dirty="0">
              <a:latin typeface="Times New Roman" charset="0"/>
              <a:ea typeface="Osaka" charset="-128"/>
              <a:cs typeface="Osaka" charset="-128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solidFill>
                  <a:srgbClr val="000000"/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621A9A7-E434-6A4E-9FE8-FB5027DF184A}" type="slidenum">
              <a:rPr kumimoji="0" lang="en-GB" altLang="ja-JP">
                <a:latin typeface="Times New Roman" charset="0"/>
                <a:ea typeface="Osaka" charset="-128"/>
                <a:cs typeface="Osaka" charset="-128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0" lang="en-GB" altLang="ja-JP" dirty="0">
              <a:latin typeface="Times New Roman" charset="0"/>
              <a:ea typeface="Osaka" charset="-128"/>
              <a:cs typeface="Osak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507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-107" charset="0"/>
          <a:ea typeface="Osaka" pitchFamily="-107" charset="-128"/>
          <a:cs typeface="Osaka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-107" charset="0"/>
          <a:ea typeface="Osaka" pitchFamily="-107" charset="-128"/>
          <a:cs typeface="Osaka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-107" charset="0"/>
          <a:ea typeface="Osaka" pitchFamily="-107" charset="-128"/>
          <a:cs typeface="Osaka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-107" charset="0"/>
          <a:ea typeface="Osaka" pitchFamily="-107" charset="-128"/>
          <a:cs typeface="Osaka" pitchFamily="-107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7" charset="0"/>
          <a:ea typeface="Osaka" pitchFamily="-107" charset="-128"/>
          <a:cs typeface="Osaka" pitchFamily="-107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7" charset="0"/>
          <a:ea typeface="Osaka" pitchFamily="-107" charset="-128"/>
          <a:cs typeface="Osaka" pitchFamily="-107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7" charset="0"/>
          <a:ea typeface="Osaka" pitchFamily="-107" charset="-128"/>
          <a:cs typeface="Osaka" pitchFamily="-107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7" charset="0"/>
          <a:ea typeface="Osaka" pitchFamily="-107" charset="-128"/>
          <a:cs typeface="Osaka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8000" y="2608263"/>
            <a:ext cx="8229600" cy="1752600"/>
          </a:xfrm>
          <a:noFill/>
        </p:spPr>
        <p:txBody>
          <a:bodyPr/>
          <a:lstStyle/>
          <a:p>
            <a:endParaRPr kumimoji="0" lang="en-US" altLang="ja-JP" sz="2400" dirty="0">
              <a:latin typeface="メイリオ" charset="-128"/>
              <a:ea typeface="メイリオ" charset="-128"/>
              <a:cs typeface="メイリオ" charset="-128"/>
            </a:endParaRPr>
          </a:p>
          <a:p>
            <a:endParaRPr kumimoji="0" lang="en-US" altLang="ja-JP" sz="600" b="1" dirty="0">
              <a:latin typeface="ヒラギノ角ゴ Pro W6" charset="-128"/>
              <a:ea typeface="ヒラギノ角ゴ Pro W6" charset="-128"/>
              <a:cs typeface="ヒラギノ角ゴ Pro W6" charset="-128"/>
            </a:endParaRPr>
          </a:p>
        </p:txBody>
      </p:sp>
      <p:sp>
        <p:nvSpPr>
          <p:cNvPr id="51206" name="テキスト ボックス 6"/>
          <p:cNvSpPr txBox="1">
            <a:spLocks noChangeArrowheads="1"/>
          </p:cNvSpPr>
          <p:nvPr/>
        </p:nvSpPr>
        <p:spPr bwMode="auto">
          <a:xfrm>
            <a:off x="50800" y="1499373"/>
            <a:ext cx="9143999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altLang="ja-JP" sz="5400" dirty="0">
                <a:latin typeface="Arial"/>
                <a:ea typeface="ＭＳ Ｐゴシック"/>
                <a:cs typeface="Arial"/>
              </a:rPr>
              <a:t>      O1-</a:t>
            </a:r>
            <a:r>
              <a:rPr lang="ja-JP" altLang="en-US" sz="5400" dirty="0">
                <a:latin typeface="Arial"/>
                <a:ea typeface="ＭＳ Ｐゴシック"/>
                <a:cs typeface="Arial"/>
              </a:rPr>
              <a:t>〇</a:t>
            </a:r>
            <a:r>
              <a:rPr lang="en-US" altLang="ja-JP" sz="5400" dirty="0">
                <a:latin typeface="Arial"/>
                <a:ea typeface="ＭＳ Ｐゴシック"/>
                <a:cs typeface="Arial"/>
              </a:rPr>
              <a:t>-3</a:t>
            </a:r>
            <a:endParaRPr lang="en-US" altLang="ja-JP" sz="5400" dirty="0">
              <a:latin typeface="ＭＳ Ｐゴシック"/>
              <a:ea typeface="ＭＳ Ｐゴシック"/>
              <a:cs typeface="ＭＳ Ｐゴシック"/>
            </a:endParaRPr>
          </a:p>
          <a:p>
            <a:r>
              <a:rPr lang="ja-JP" altLang="en-US" sz="5400" dirty="0">
                <a:latin typeface="ＭＳ Ｐゴシック"/>
                <a:ea typeface="ＭＳ Ｐゴシック"/>
                <a:cs typeface="ＭＳ Ｐゴシック"/>
              </a:rPr>
              <a:t>     ○○ウイルスの機能解析</a:t>
            </a:r>
            <a:endParaRPr lang="en-US" altLang="ja-JP" sz="5400" dirty="0">
              <a:latin typeface="ＭＳ Ｐゴシック"/>
              <a:ea typeface="ＭＳ Ｐゴシック"/>
              <a:cs typeface="ＭＳ Ｐゴシック"/>
            </a:endParaRPr>
          </a:p>
          <a:p>
            <a:pPr algn="ctr"/>
            <a:endParaRPr kumimoji="0" lang="en-US" altLang="ja-JP" sz="24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algn="ctr"/>
            <a:endParaRPr kumimoji="0" lang="en-US" altLang="ja-JP" sz="24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24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4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発表者全員の氏名</a:t>
            </a:r>
            <a:r>
              <a:rPr kumimoji="0" lang="en-US" altLang="ja-JP" sz="24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(</a:t>
            </a:r>
            <a:r>
              <a:rPr kumimoji="0" lang="ja-JP" altLang="en-US" sz="24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筆頭発表者に下線</a:t>
            </a:r>
            <a:r>
              <a:rPr kumimoji="0" lang="en-US" altLang="ja-JP" sz="24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)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24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4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所属</a:t>
            </a:r>
            <a:endParaRPr kumimoji="0" lang="en-US" altLang="ja-JP" sz="24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22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22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200" u="sng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COI</a:t>
            </a:r>
            <a:r>
              <a:rPr kumimoji="0" lang="ja-JP" altLang="en-US" sz="2200" u="sng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開示</a:t>
            </a:r>
            <a:endParaRPr kumimoji="0" lang="en-US" altLang="ja-JP" sz="2200" u="sng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2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演題発表に関連し、開示すべき利益相反関係にある企業などはありません</a:t>
            </a:r>
            <a:endParaRPr kumimoji="0" lang="en-US" altLang="ja-JP" sz="22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22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24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3" name="テキスト ボックス 5">
            <a:extLst>
              <a:ext uri="{FF2B5EF4-FFF2-40B4-BE49-F238E27FC236}">
                <a16:creationId xmlns:a16="http://schemas.microsoft.com/office/drawing/2014/main" id="{384189D8-A8AF-D3B5-DF30-16BE93916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712" y="170129"/>
            <a:ext cx="32781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34" charset="-128"/>
              </a:rPr>
              <a:t>日本語タイトルスライドに</a:t>
            </a:r>
            <a:endParaRPr lang="en-US" altLang="ja-JP" sz="2000" dirty="0">
              <a:solidFill>
                <a:schemeClr val="bg1">
                  <a:lumMod val="65000"/>
                </a:schemeClr>
              </a:solidFill>
              <a:latin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34" charset="-128"/>
              </a:rPr>
              <a:t>COI</a:t>
            </a:r>
            <a:r>
              <a:rPr lang="ja-JP" altLang="en-US" sz="2000" dirty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34" charset="-128"/>
              </a:rPr>
              <a:t>開示を表示する場合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15AE7B0-50E6-29A8-D2F4-3588B6263CE6}"/>
              </a:ext>
            </a:extLst>
          </p:cNvPr>
          <p:cNvSpPr txBox="1"/>
          <p:nvPr/>
        </p:nvSpPr>
        <p:spPr>
          <a:xfrm>
            <a:off x="5278016" y="154740"/>
            <a:ext cx="3725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ja-JP" altLang="en-US" sz="1800" b="1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第</a:t>
            </a:r>
            <a:r>
              <a:rPr kumimoji="0" lang="en-US" altLang="ja-JP" sz="1800" b="1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70</a:t>
            </a:r>
            <a:r>
              <a:rPr kumimoji="0" lang="ja-JP" altLang="en-US" sz="1800" b="1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回　日本ウイルス学会学術集会</a:t>
            </a:r>
            <a:endParaRPr kumimoji="0" lang="en-US" altLang="ja-JP" sz="1800" b="1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401953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8000" y="2608263"/>
            <a:ext cx="8229600" cy="1752600"/>
          </a:xfrm>
          <a:noFill/>
        </p:spPr>
        <p:txBody>
          <a:bodyPr/>
          <a:lstStyle/>
          <a:p>
            <a:endParaRPr kumimoji="0" lang="en-US" altLang="ja-JP" sz="2400" dirty="0">
              <a:latin typeface="メイリオ" charset="-128"/>
              <a:ea typeface="メイリオ" charset="-128"/>
              <a:cs typeface="メイリオ" charset="-128"/>
            </a:endParaRPr>
          </a:p>
          <a:p>
            <a:endParaRPr kumimoji="0" lang="en-US" altLang="ja-JP" sz="600" b="1" dirty="0">
              <a:latin typeface="ヒラギノ角ゴ Pro W6" charset="-128"/>
              <a:ea typeface="ヒラギノ角ゴ Pro W6" charset="-128"/>
              <a:cs typeface="ヒラギノ角ゴ Pro W6" charset="-128"/>
            </a:endParaRPr>
          </a:p>
        </p:txBody>
      </p:sp>
      <p:sp>
        <p:nvSpPr>
          <p:cNvPr id="51206" name="テキスト ボックス 6"/>
          <p:cNvSpPr txBox="1">
            <a:spLocks noChangeArrowheads="1"/>
          </p:cNvSpPr>
          <p:nvPr/>
        </p:nvSpPr>
        <p:spPr bwMode="auto">
          <a:xfrm>
            <a:off x="50800" y="911002"/>
            <a:ext cx="9143999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endParaRPr lang="en-US" altLang="ja-JP" sz="2800" b="1" u="sng" dirty="0">
              <a:latin typeface="Arial"/>
              <a:ea typeface="ＭＳ Ｐゴシック"/>
              <a:cs typeface="Arial"/>
            </a:endParaRPr>
          </a:p>
          <a:p>
            <a:pPr algn="ctr"/>
            <a:endParaRPr lang="en-US" altLang="ja-JP" sz="2800" b="1" u="sng" dirty="0">
              <a:latin typeface="Arial"/>
              <a:ea typeface="ＭＳ Ｐゴシック"/>
              <a:cs typeface="Arial"/>
            </a:endParaRPr>
          </a:p>
          <a:p>
            <a:r>
              <a:rPr lang="ja-JP" altLang="en-US" sz="3200" dirty="0">
                <a:latin typeface="Arial"/>
                <a:ea typeface="ＭＳ Ｐゴシック"/>
                <a:cs typeface="Arial"/>
              </a:rPr>
              <a:t>      </a:t>
            </a:r>
            <a:r>
              <a:rPr lang="en-US" altLang="ja-JP" sz="3200" dirty="0">
                <a:latin typeface="Arial"/>
                <a:ea typeface="ＭＳ Ｐゴシック"/>
                <a:cs typeface="Arial"/>
              </a:rPr>
              <a:t>O1-</a:t>
            </a:r>
            <a:r>
              <a:rPr lang="ja-JP" altLang="en-US" sz="3200" dirty="0">
                <a:latin typeface="Arial"/>
                <a:ea typeface="ＭＳ Ｐゴシック"/>
                <a:cs typeface="Arial"/>
              </a:rPr>
              <a:t>〇</a:t>
            </a:r>
            <a:r>
              <a:rPr lang="en-US" altLang="ja-JP" sz="3200" dirty="0">
                <a:latin typeface="Arial"/>
                <a:ea typeface="ＭＳ Ｐゴシック"/>
                <a:cs typeface="Arial"/>
              </a:rPr>
              <a:t>-3</a:t>
            </a:r>
          </a:p>
          <a:p>
            <a:r>
              <a:rPr lang="en-US" altLang="ja-JP" sz="4000" dirty="0">
                <a:latin typeface="Arial"/>
                <a:ea typeface="ＭＳ Ｐゴシック"/>
                <a:cs typeface="Arial"/>
              </a:rPr>
              <a:t>     Functional analysis of </a:t>
            </a:r>
            <a:r>
              <a:rPr lang="ja-JP" altLang="en-US" sz="4000" dirty="0">
                <a:latin typeface="Arial"/>
                <a:ea typeface="ＭＳ Ｐゴシック"/>
                <a:cs typeface="Arial"/>
              </a:rPr>
              <a:t>○○ </a:t>
            </a:r>
            <a:r>
              <a:rPr lang="en-US" altLang="ja-JP" sz="4000" dirty="0">
                <a:latin typeface="Arial"/>
                <a:ea typeface="ＭＳ Ｐゴシック"/>
                <a:cs typeface="Arial"/>
              </a:rPr>
              <a:t>virus</a:t>
            </a:r>
            <a:endParaRPr lang="ja-JP" altLang="en-US" sz="4000" dirty="0">
              <a:solidFill>
                <a:srgbClr val="000000"/>
              </a:solidFill>
              <a:latin typeface="Arial"/>
              <a:ea typeface="ＭＳ Ｐゴシック"/>
              <a:cs typeface="Arial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2800" dirty="0">
              <a:solidFill>
                <a:srgbClr val="000000"/>
              </a:solidFill>
              <a:latin typeface="Arial"/>
              <a:ea typeface="ＭＳ Ｐゴシック"/>
              <a:cs typeface="Arial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2800" dirty="0">
              <a:solidFill>
                <a:srgbClr val="000000"/>
              </a:solidFill>
              <a:latin typeface="Arial"/>
              <a:ea typeface="ＭＳ Ｐゴシック"/>
              <a:cs typeface="Arial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800" dirty="0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Names of authors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800" dirty="0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(with a presenter's name underlined)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800" dirty="0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Affiliations</a:t>
            </a:r>
            <a:endParaRPr kumimoji="0" lang="en-US" altLang="ja-JP" sz="2200" dirty="0">
              <a:solidFill>
                <a:srgbClr val="000000"/>
              </a:solidFill>
              <a:latin typeface="Arial"/>
              <a:ea typeface="ＭＳ Ｐゴシック"/>
              <a:cs typeface="Arial"/>
            </a:endParaRPr>
          </a:p>
          <a:p>
            <a:pPr algn="ctr"/>
            <a:endParaRPr lang="en-US" altLang="ja-JP" sz="2200" dirty="0">
              <a:latin typeface="Arial"/>
              <a:cs typeface="Arial"/>
            </a:endParaRPr>
          </a:p>
          <a:p>
            <a:endParaRPr lang="en-US" altLang="ja-JP" sz="2400" b="1" u="sng" dirty="0">
              <a:latin typeface="Arial"/>
              <a:ea typeface="ＭＳ Ｐゴシック"/>
              <a:cs typeface="Arial"/>
            </a:endParaRPr>
          </a:p>
          <a:p>
            <a:r>
              <a:rPr lang="en-US" altLang="ja-JP" sz="2400" b="1" u="sng" dirty="0">
                <a:latin typeface="Arial"/>
                <a:ea typeface="ＭＳ Ｐゴシック"/>
                <a:cs typeface="Arial"/>
              </a:rPr>
              <a:t>COI disclosure </a:t>
            </a:r>
            <a:endParaRPr lang="en-US" altLang="ja-JP" sz="2200" dirty="0">
              <a:latin typeface="Arial"/>
              <a:cs typeface="Arial"/>
            </a:endParaRPr>
          </a:p>
          <a:p>
            <a:r>
              <a:rPr lang="en-US" altLang="ja-JP" sz="2200" dirty="0">
                <a:latin typeface="Arial"/>
                <a:cs typeface="Arial"/>
              </a:rPr>
              <a:t>I have no potential conflicts of interest in relation to this presentation</a:t>
            </a:r>
            <a:endParaRPr kumimoji="0" lang="en-US" altLang="ja-JP" sz="2200" dirty="0">
              <a:solidFill>
                <a:srgbClr val="000000"/>
              </a:solidFill>
              <a:latin typeface="Arial"/>
              <a:ea typeface="ＭＳ Ｐゴシック"/>
              <a:cs typeface="Arial"/>
            </a:endParaRPr>
          </a:p>
        </p:txBody>
      </p:sp>
      <p:sp>
        <p:nvSpPr>
          <p:cNvPr id="4" name="テキスト ボックス 5">
            <a:extLst>
              <a:ext uri="{FF2B5EF4-FFF2-40B4-BE49-F238E27FC236}">
                <a16:creationId xmlns:a16="http://schemas.microsoft.com/office/drawing/2014/main" id="{941BBE04-D5A7-A181-C0DD-A20B47471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71870"/>
            <a:ext cx="2463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34" charset="-128"/>
              </a:rPr>
              <a:t>When disclosing COI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34" charset="-128"/>
              </a:rPr>
              <a:t>in the title slide</a:t>
            </a:r>
            <a:endParaRPr lang="ja-JP" altLang="en-US" sz="2000" dirty="0">
              <a:solidFill>
                <a:schemeClr val="bg1">
                  <a:lumMod val="65000"/>
                </a:schemeClr>
              </a:solidFill>
              <a:latin typeface="ＭＳ Ｐゴシック" panose="020B0600070205080204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9B99E3D-351D-3A16-9E5A-25920C3C8757}"/>
              </a:ext>
            </a:extLst>
          </p:cNvPr>
          <p:cNvSpPr txBox="1"/>
          <p:nvPr/>
        </p:nvSpPr>
        <p:spPr>
          <a:xfrm>
            <a:off x="3034635" y="114195"/>
            <a:ext cx="6109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altLang="ja-JP" sz="1800" b="1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The 70</a:t>
            </a:r>
            <a:r>
              <a:rPr kumimoji="0" lang="en-US" altLang="ja-JP" sz="1800" b="1" baseline="300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th</a:t>
            </a:r>
            <a:r>
              <a:rPr kumimoji="0" lang="en-US" altLang="ja-JP" sz="1800" b="1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 Annual meeting of the Japanese Society of Virology</a:t>
            </a:r>
          </a:p>
        </p:txBody>
      </p:sp>
    </p:spTree>
    <p:extLst>
      <p:ext uri="{BB962C8B-B14F-4D97-AF65-F5344CB8AC3E}">
        <p14:creationId xmlns:p14="http://schemas.microsoft.com/office/powerpoint/2010/main" val="3082436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8000" y="2608263"/>
            <a:ext cx="8229600" cy="1752600"/>
          </a:xfrm>
          <a:noFill/>
        </p:spPr>
        <p:txBody>
          <a:bodyPr/>
          <a:lstStyle/>
          <a:p>
            <a:endParaRPr kumimoji="0" lang="en-US" altLang="ja-JP" sz="2400" dirty="0">
              <a:latin typeface="メイリオ" charset="-128"/>
              <a:ea typeface="メイリオ" charset="-128"/>
              <a:cs typeface="メイリオ" charset="-128"/>
            </a:endParaRPr>
          </a:p>
          <a:p>
            <a:endParaRPr kumimoji="0" lang="en-US" altLang="ja-JP" sz="600" b="1" dirty="0">
              <a:latin typeface="ヒラギノ角ゴ Pro W6" charset="-128"/>
              <a:ea typeface="ヒラギノ角ゴ Pro W6" charset="-128"/>
              <a:cs typeface="ヒラギノ角ゴ Pro W6" charset="-128"/>
            </a:endParaRPr>
          </a:p>
        </p:txBody>
      </p:sp>
      <p:sp>
        <p:nvSpPr>
          <p:cNvPr id="51206" name="テキスト ボックス 6"/>
          <p:cNvSpPr txBox="1">
            <a:spLocks noChangeArrowheads="1"/>
          </p:cNvSpPr>
          <p:nvPr/>
        </p:nvSpPr>
        <p:spPr bwMode="auto">
          <a:xfrm>
            <a:off x="0" y="982176"/>
            <a:ext cx="9143999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32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第</a:t>
            </a:r>
            <a:r>
              <a:rPr kumimoji="0" lang="en-US" altLang="ja-JP" sz="32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70</a:t>
            </a:r>
            <a:r>
              <a:rPr kumimoji="0" lang="ja-JP" altLang="en-US" sz="32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回　日本ウイルス学会学術集会</a:t>
            </a:r>
            <a:endParaRPr kumimoji="0" lang="en-US" altLang="ja-JP" sz="32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32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COI</a:t>
            </a:r>
            <a:r>
              <a:rPr kumimoji="0" lang="ja-JP" altLang="en-US" sz="32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開示</a:t>
            </a:r>
            <a:endParaRPr kumimoji="0" lang="en-US" altLang="ja-JP" sz="32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32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32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32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32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発表者全員の氏名</a:t>
            </a:r>
            <a:endParaRPr kumimoji="0" lang="en-US" altLang="ja-JP" sz="32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32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32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8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演題発表に関連し、</a:t>
            </a:r>
            <a:endParaRPr kumimoji="0" lang="en-US" altLang="ja-JP" sz="28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8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開示すべき利益相反関係にある企業などはありません</a:t>
            </a:r>
            <a:endParaRPr kumimoji="0" lang="en-US" altLang="ja-JP" sz="28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5" name="テキスト ボックス 5">
            <a:extLst>
              <a:ext uri="{FF2B5EF4-FFF2-40B4-BE49-F238E27FC236}">
                <a16:creationId xmlns:a16="http://schemas.microsoft.com/office/drawing/2014/main" id="{A1E848B0-369C-434C-2540-D17F87D6B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40" y="59574"/>
            <a:ext cx="83766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000000"/>
                </a:solidFill>
                <a:latin typeface="ＭＳ Ｐゴシック" panose="020B0600070205080204" pitchFamily="34" charset="-128"/>
              </a:rPr>
              <a:t>タイトルスライドとは別に個別スライドとして提示する場合（利益相反なし）</a:t>
            </a:r>
          </a:p>
        </p:txBody>
      </p:sp>
    </p:spTree>
    <p:extLst>
      <p:ext uri="{BB962C8B-B14F-4D97-AF65-F5344CB8AC3E}">
        <p14:creationId xmlns:p14="http://schemas.microsoft.com/office/powerpoint/2010/main" val="4284790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8000" y="2608263"/>
            <a:ext cx="8229600" cy="1752600"/>
          </a:xfrm>
          <a:noFill/>
        </p:spPr>
        <p:txBody>
          <a:bodyPr/>
          <a:lstStyle/>
          <a:p>
            <a:endParaRPr kumimoji="0" lang="en-US" altLang="ja-JP" sz="2400" dirty="0">
              <a:latin typeface="メイリオ" charset="-128"/>
              <a:ea typeface="メイリオ" charset="-128"/>
              <a:cs typeface="メイリオ" charset="-128"/>
            </a:endParaRPr>
          </a:p>
          <a:p>
            <a:endParaRPr kumimoji="0" lang="en-US" altLang="ja-JP" sz="600" b="1" dirty="0">
              <a:latin typeface="ヒラギノ角ゴ Pro W6" charset="-128"/>
              <a:ea typeface="ヒラギノ角ゴ Pro W6" charset="-128"/>
              <a:cs typeface="ヒラギノ角ゴ Pro W6" charset="-128"/>
            </a:endParaRPr>
          </a:p>
        </p:txBody>
      </p:sp>
      <p:sp>
        <p:nvSpPr>
          <p:cNvPr id="51206" name="テキスト ボックス 6"/>
          <p:cNvSpPr txBox="1">
            <a:spLocks noChangeArrowheads="1"/>
          </p:cNvSpPr>
          <p:nvPr/>
        </p:nvSpPr>
        <p:spPr bwMode="auto">
          <a:xfrm>
            <a:off x="0" y="982176"/>
            <a:ext cx="9143999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3200" dirty="0">
              <a:solidFill>
                <a:srgbClr val="000000"/>
              </a:solidFill>
              <a:latin typeface="Arial"/>
              <a:ea typeface="ＭＳ Ｐゴシック"/>
              <a:cs typeface="Arial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3200" b="1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The 70</a:t>
            </a:r>
            <a:r>
              <a:rPr kumimoji="0" lang="en-US" altLang="ja-JP" sz="3200" b="1" baseline="300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th</a:t>
            </a:r>
            <a:r>
              <a:rPr kumimoji="0" lang="en-US" altLang="ja-JP" sz="3200" b="1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 Annual meeting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3200" b="1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of the Japanese Society of Virology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3200" dirty="0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COI disclosure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3200" dirty="0">
              <a:solidFill>
                <a:srgbClr val="000000"/>
              </a:solidFill>
              <a:latin typeface="Arial"/>
              <a:ea typeface="ＭＳ Ｐゴシック"/>
              <a:cs typeface="Arial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3200" dirty="0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Names of authors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3200" dirty="0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(with a presenter's name underlined)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3200" dirty="0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Affiliations</a:t>
            </a:r>
            <a:endParaRPr kumimoji="0" lang="en-US" altLang="ja-JP" sz="2800" dirty="0">
              <a:solidFill>
                <a:srgbClr val="000000"/>
              </a:solidFill>
              <a:latin typeface="Arial"/>
              <a:ea typeface="ＭＳ Ｐゴシック"/>
              <a:cs typeface="Arial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32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200" dirty="0">
                <a:latin typeface="Arial"/>
                <a:cs typeface="Arial"/>
              </a:rPr>
              <a:t>I have no potential conflicts of interest in relation to this presentation</a:t>
            </a:r>
            <a:endParaRPr kumimoji="0" lang="en-US" altLang="ja-JP" sz="32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32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5" name="テキスト ボックス 5">
            <a:extLst>
              <a:ext uri="{FF2B5EF4-FFF2-40B4-BE49-F238E27FC236}">
                <a16:creationId xmlns:a16="http://schemas.microsoft.com/office/drawing/2014/main" id="{A1E848B0-369C-434C-2540-D17F87D6B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40" y="151938"/>
            <a:ext cx="56692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34" charset="-128"/>
              </a:rPr>
              <a:t>Presenting a specific slide other than a title slide</a:t>
            </a:r>
            <a:endParaRPr lang="ja-JP" altLang="en-US" sz="2000" dirty="0">
              <a:solidFill>
                <a:schemeClr val="bg1">
                  <a:lumMod val="65000"/>
                </a:schemeClr>
              </a:solidFill>
              <a:latin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8806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8000" y="2608263"/>
            <a:ext cx="8229600" cy="1752600"/>
          </a:xfrm>
          <a:noFill/>
        </p:spPr>
        <p:txBody>
          <a:bodyPr/>
          <a:lstStyle/>
          <a:p>
            <a:endParaRPr kumimoji="0" lang="en-US" altLang="ja-JP" sz="2400" dirty="0">
              <a:latin typeface="メイリオ" charset="-128"/>
              <a:ea typeface="メイリオ" charset="-128"/>
              <a:cs typeface="メイリオ" charset="-128"/>
            </a:endParaRPr>
          </a:p>
          <a:p>
            <a:endParaRPr kumimoji="0" lang="en-US" altLang="ja-JP" sz="600" b="1" dirty="0">
              <a:latin typeface="ヒラギノ角ゴ Pro W6" charset="-128"/>
              <a:ea typeface="ヒラギノ角ゴ Pro W6" charset="-128"/>
              <a:cs typeface="ヒラギノ角ゴ Pro W6" charset="-128"/>
            </a:endParaRPr>
          </a:p>
        </p:txBody>
      </p:sp>
      <p:sp>
        <p:nvSpPr>
          <p:cNvPr id="51206" name="テキスト ボックス 6"/>
          <p:cNvSpPr txBox="1">
            <a:spLocks noChangeArrowheads="1"/>
          </p:cNvSpPr>
          <p:nvPr/>
        </p:nvSpPr>
        <p:spPr bwMode="auto">
          <a:xfrm>
            <a:off x="-289430" y="857100"/>
            <a:ext cx="9143999" cy="5652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32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第</a:t>
            </a:r>
            <a:r>
              <a:rPr kumimoji="0" lang="en-US" altLang="ja-JP" sz="32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70</a:t>
            </a:r>
            <a:r>
              <a:rPr kumimoji="0" lang="ja-JP" altLang="en-US" sz="32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回　日本ウイルス学会学術集会</a:t>
            </a:r>
            <a:endParaRPr kumimoji="0" lang="en-US" altLang="ja-JP" sz="32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32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COI</a:t>
            </a:r>
            <a:r>
              <a:rPr kumimoji="0" lang="ja-JP" altLang="en-US" sz="32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開示</a:t>
            </a:r>
            <a:endParaRPr kumimoji="0" lang="en-US" altLang="ja-JP" sz="32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32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32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発表者全員の氏名</a:t>
            </a:r>
            <a:endParaRPr kumimoji="0" lang="en-US" altLang="ja-JP" sz="28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28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8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本演題発表に関連し、</a:t>
            </a:r>
            <a:br>
              <a:rPr kumimoji="0" lang="en-US" altLang="ja-JP" sz="28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</a:br>
            <a:r>
              <a:rPr kumimoji="0" lang="ja-JP" altLang="en-US" sz="28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開示すべき利益相反関係にある企業として</a:t>
            </a:r>
            <a:endParaRPr kumimoji="0" lang="en-US" altLang="ja-JP" sz="28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20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marL="91440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altLang="ja-JP" sz="2000" dirty="0">
                <a:latin typeface="ＭＳ Ｐゴシック"/>
                <a:ea typeface="ＭＳ Ｐゴシック"/>
                <a:cs typeface="ＭＳ Ｐゴシック"/>
              </a:rPr>
              <a:t>○○○</a:t>
            </a:r>
            <a:r>
              <a:rPr lang="ja-JP" altLang="en-US" sz="2000" dirty="0">
                <a:latin typeface="ＭＳ Ｐゴシック"/>
                <a:ea typeface="ＭＳ Ｐゴシック"/>
                <a:cs typeface="ＭＳ Ｐゴシック"/>
              </a:rPr>
              <a:t>株式会社</a:t>
            </a:r>
            <a:r>
              <a:rPr lang="ja-JP" altLang="ja-JP" sz="2000" dirty="0">
                <a:latin typeface="ＭＳ Ｐゴシック"/>
                <a:ea typeface="ＭＳ Ｐゴシック"/>
                <a:cs typeface="ＭＳ Ｐゴシック"/>
              </a:rPr>
              <a:t>からの特許権使用料</a:t>
            </a:r>
            <a:r>
              <a:rPr lang="en-US" altLang="ja-JP" sz="2000" dirty="0">
                <a:latin typeface="ＭＳ Ｐゴシック"/>
                <a:ea typeface="ＭＳ Ｐゴシック"/>
                <a:cs typeface="ＭＳ Ｐゴシック"/>
              </a:rPr>
              <a:t> (</a:t>
            </a:r>
            <a:r>
              <a:rPr lang="ja-JP" altLang="en-US" sz="2000" dirty="0">
                <a:latin typeface="ＭＳ Ｐゴシック"/>
                <a:ea typeface="ＭＳ Ｐゴシック"/>
                <a:cs typeface="ＭＳ Ｐゴシック"/>
              </a:rPr>
              <a:t>氏名</a:t>
            </a:r>
            <a:r>
              <a:rPr lang="en-US" altLang="ja-JP" sz="2000" dirty="0">
                <a:latin typeface="ＭＳ Ｐゴシック"/>
                <a:ea typeface="ＭＳ Ｐゴシック"/>
                <a:cs typeface="ＭＳ Ｐゴシック"/>
              </a:rPr>
              <a:t>)		</a:t>
            </a:r>
            <a:endParaRPr lang="ja-JP" altLang="ja-JP" sz="2000" dirty="0">
              <a:latin typeface="ＭＳ Ｐゴシック"/>
              <a:ea typeface="ＭＳ Ｐゴシック"/>
              <a:cs typeface="ＭＳ Ｐゴシック"/>
            </a:endParaRPr>
          </a:p>
          <a:p>
            <a:pPr marL="91440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altLang="en-US" sz="2000" dirty="0">
                <a:latin typeface="ＭＳ Ｐゴシック"/>
                <a:ea typeface="ＭＳ Ｐゴシック"/>
                <a:cs typeface="ＭＳ Ｐゴシック"/>
              </a:rPr>
              <a:t>一般財団法人</a:t>
            </a:r>
            <a:r>
              <a:rPr lang="en-US" altLang="ja-JP" sz="2000" dirty="0">
                <a:latin typeface="ＭＳ Ｐゴシック"/>
                <a:ea typeface="ＭＳ Ｐゴシック"/>
                <a:cs typeface="ＭＳ Ｐゴシック"/>
              </a:rPr>
              <a:t>○○○</a:t>
            </a:r>
            <a:r>
              <a:rPr lang="ja-JP" altLang="en-US" sz="2000" dirty="0">
                <a:latin typeface="ＭＳ Ｐゴシック"/>
                <a:ea typeface="ＭＳ Ｐゴシック"/>
                <a:cs typeface="ＭＳ Ｐゴシック"/>
              </a:rPr>
              <a:t>からの</a:t>
            </a:r>
            <a:r>
              <a:rPr lang="ja-JP" altLang="ja-JP" sz="2000" dirty="0">
                <a:latin typeface="ＭＳ Ｐゴシック"/>
                <a:ea typeface="ＭＳ Ｐゴシック"/>
                <a:cs typeface="ＭＳ Ｐゴシック"/>
              </a:rPr>
              <a:t>講演料</a:t>
            </a:r>
            <a:r>
              <a:rPr lang="en-US" altLang="ja-JP" sz="2000" dirty="0">
                <a:latin typeface="ＭＳ Ｐゴシック"/>
                <a:ea typeface="ＭＳ Ｐゴシック"/>
                <a:cs typeface="ＭＳ Ｐゴシック"/>
              </a:rPr>
              <a:t>	(</a:t>
            </a:r>
            <a:r>
              <a:rPr lang="ja-JP" altLang="en-US" sz="2000" dirty="0">
                <a:latin typeface="ＭＳ Ｐゴシック"/>
                <a:ea typeface="ＭＳ Ｐゴシック"/>
                <a:cs typeface="ＭＳ Ｐゴシック"/>
              </a:rPr>
              <a:t>氏名</a:t>
            </a:r>
            <a:r>
              <a:rPr lang="en-US" altLang="ja-JP" sz="2000" dirty="0">
                <a:latin typeface="ＭＳ Ｐゴシック"/>
                <a:ea typeface="ＭＳ Ｐゴシック"/>
                <a:cs typeface="ＭＳ Ｐゴシック"/>
              </a:rPr>
              <a:t>)			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rabicPeriod"/>
            </a:pPr>
            <a:r>
              <a:rPr lang="ja-JP" altLang="en-US" sz="2000" dirty="0">
                <a:latin typeface="ＭＳ Ｐゴシック"/>
                <a:ea typeface="ＭＳ Ｐゴシック"/>
                <a:cs typeface="ＭＳ Ｐゴシック"/>
              </a:rPr>
              <a:t>「</a:t>
            </a:r>
            <a:r>
              <a:rPr lang="en-US" altLang="ja-JP" sz="2000" dirty="0">
                <a:latin typeface="ＭＳ Ｐゴシック"/>
                <a:ea typeface="ＭＳ Ｐゴシック"/>
                <a:cs typeface="ＭＳ Ｐゴシック"/>
              </a:rPr>
              <a:t>×××</a:t>
            </a:r>
            <a:r>
              <a:rPr lang="ja-JP" altLang="en-US" sz="2000" dirty="0">
                <a:latin typeface="ＭＳ Ｐゴシック"/>
                <a:ea typeface="ＭＳ Ｐゴシック"/>
                <a:cs typeface="ＭＳ Ｐゴシック"/>
              </a:rPr>
              <a:t>」誌</a:t>
            </a:r>
            <a:r>
              <a:rPr lang="ja-JP" altLang="ja-JP" sz="2000" dirty="0">
                <a:latin typeface="ＭＳ Ｐゴシック"/>
                <a:ea typeface="ＭＳ Ｐゴシック"/>
                <a:cs typeface="ＭＳ Ｐゴシック"/>
              </a:rPr>
              <a:t>原稿料</a:t>
            </a:r>
            <a:r>
              <a:rPr lang="ja-JP" altLang="en-US" sz="2000" dirty="0">
                <a:latin typeface="ＭＳ Ｐゴシック"/>
                <a:ea typeface="ＭＳ Ｐゴシック"/>
                <a:cs typeface="ＭＳ Ｐゴシック"/>
              </a:rPr>
              <a:t>　</a:t>
            </a:r>
            <a:r>
              <a:rPr lang="en-US" altLang="ja-JP" sz="2000" dirty="0">
                <a:latin typeface="ＭＳ Ｐゴシック"/>
                <a:ea typeface="ＭＳ Ｐゴシック"/>
                <a:cs typeface="ＭＳ Ｐゴシック"/>
              </a:rPr>
              <a:t>(○○○</a:t>
            </a:r>
            <a:r>
              <a:rPr lang="ja-JP" altLang="en-US" sz="2000" dirty="0">
                <a:latin typeface="ＭＳ Ｐゴシック"/>
                <a:ea typeface="ＭＳ Ｐゴシック"/>
                <a:cs typeface="ＭＳ Ｐゴシック"/>
              </a:rPr>
              <a:t>株式会社</a:t>
            </a:r>
            <a:r>
              <a:rPr lang="en-US" altLang="ja-JP" sz="2000" dirty="0">
                <a:latin typeface="ＭＳ Ｐゴシック"/>
                <a:ea typeface="ＭＳ Ｐゴシック"/>
                <a:cs typeface="ＭＳ Ｐゴシック"/>
              </a:rPr>
              <a:t>) (</a:t>
            </a:r>
            <a:r>
              <a:rPr lang="ja-JP" altLang="en-US" sz="2000" dirty="0">
                <a:latin typeface="ＭＳ Ｐゴシック"/>
                <a:ea typeface="ＭＳ Ｐゴシック"/>
                <a:cs typeface="ＭＳ Ｐゴシック"/>
              </a:rPr>
              <a:t>氏名</a:t>
            </a:r>
            <a:r>
              <a:rPr lang="en-US" altLang="ja-JP" sz="2000" dirty="0">
                <a:latin typeface="ＭＳ Ｐゴシック"/>
                <a:ea typeface="ＭＳ Ｐゴシック"/>
                <a:cs typeface="ＭＳ Ｐゴシック"/>
              </a:rPr>
              <a:t>)	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altLang="ja-JP" sz="2000" dirty="0">
                <a:latin typeface="ＭＳ Ｐゴシック"/>
                <a:ea typeface="ＭＳ Ｐゴシック"/>
                <a:cs typeface="ＭＳ Ｐゴシック"/>
              </a:rPr>
              <a:t>△△△</a:t>
            </a:r>
            <a:r>
              <a:rPr lang="ja-JP" altLang="en-US" sz="2000" dirty="0">
                <a:latin typeface="ＭＳ Ｐゴシック"/>
                <a:ea typeface="ＭＳ Ｐゴシック"/>
                <a:cs typeface="ＭＳ Ｐゴシック"/>
              </a:rPr>
              <a:t>株式会社株式売却益</a:t>
            </a:r>
            <a:r>
              <a:rPr lang="en-US" altLang="ja-JP" sz="2000" dirty="0">
                <a:latin typeface="ＭＳ Ｐゴシック"/>
                <a:ea typeface="ＭＳ Ｐゴシック"/>
                <a:cs typeface="ＭＳ Ｐゴシック"/>
              </a:rPr>
              <a:t> (</a:t>
            </a:r>
            <a:r>
              <a:rPr lang="ja-JP" altLang="en-US" sz="2000" dirty="0">
                <a:latin typeface="ＭＳ Ｐゴシック"/>
                <a:ea typeface="ＭＳ Ｐゴシック"/>
                <a:cs typeface="ＭＳ Ｐゴシック"/>
              </a:rPr>
              <a:t>氏名</a:t>
            </a:r>
            <a:r>
              <a:rPr lang="en-US" altLang="ja-JP" sz="2000" dirty="0">
                <a:latin typeface="ＭＳ Ｐゴシック"/>
                <a:ea typeface="ＭＳ Ｐゴシック"/>
                <a:cs typeface="ＭＳ Ｐゴシック"/>
              </a:rPr>
              <a:t>; </a:t>
            </a:r>
            <a:r>
              <a:rPr lang="ja-JP" altLang="en-US" sz="2000" dirty="0">
                <a:latin typeface="ＭＳ Ｐゴシック"/>
                <a:ea typeface="ＭＳ Ｐゴシック"/>
                <a:cs typeface="ＭＳ Ｐゴシック"/>
              </a:rPr>
              <a:t>配偶者</a:t>
            </a:r>
            <a:r>
              <a:rPr lang="en-US" altLang="ja-JP" sz="2000" dirty="0">
                <a:latin typeface="ＭＳ Ｐゴシック"/>
                <a:ea typeface="ＭＳ Ｐゴシック"/>
                <a:cs typeface="ＭＳ Ｐゴシック"/>
              </a:rPr>
              <a:t>)		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altLang="en-US" sz="2000" dirty="0">
                <a:latin typeface="ＭＳ Ｐゴシック"/>
                <a:ea typeface="ＭＳ Ｐゴシック"/>
                <a:cs typeface="ＭＳ Ｐゴシック"/>
              </a:rPr>
              <a:t>一般財団法人</a:t>
            </a:r>
            <a:r>
              <a:rPr lang="en-US" altLang="ja-JP" sz="2000" dirty="0">
                <a:latin typeface="ＭＳ Ｐゴシック"/>
                <a:ea typeface="ＭＳ Ｐゴシック"/>
                <a:cs typeface="ＭＳ Ｐゴシック"/>
              </a:rPr>
              <a:t>○○○</a:t>
            </a:r>
            <a:r>
              <a:rPr lang="ja-JP" altLang="en-US" sz="2000" dirty="0">
                <a:latin typeface="ＭＳ Ｐゴシック"/>
                <a:ea typeface="ＭＳ Ｐゴシック"/>
                <a:cs typeface="ＭＳ Ｐゴシック"/>
              </a:rPr>
              <a:t>から</a:t>
            </a:r>
            <a:r>
              <a:rPr lang="en-US" altLang="ja-JP" sz="2000" dirty="0">
                <a:latin typeface="ＭＳ Ｐゴシック"/>
                <a:ea typeface="ＭＳ Ｐゴシック"/>
                <a:cs typeface="ＭＳ Ｐゴシック"/>
              </a:rPr>
              <a:t>×</a:t>
            </a:r>
            <a:r>
              <a:rPr lang="ja-JP" altLang="en-US" sz="2000" dirty="0">
                <a:latin typeface="ＭＳ Ｐゴシック"/>
                <a:ea typeface="ＭＳ Ｐゴシック"/>
                <a:cs typeface="ＭＳ Ｐゴシック"/>
              </a:rPr>
              <a:t>大学への</a:t>
            </a:r>
            <a:r>
              <a:rPr lang="ja-JP" altLang="ja-JP" sz="2000" dirty="0">
                <a:latin typeface="ＭＳ Ｐゴシック"/>
                <a:ea typeface="ＭＳ Ｐゴシック"/>
                <a:cs typeface="ＭＳ Ｐゴシック"/>
              </a:rPr>
              <a:t>奨学寄付金</a:t>
            </a:r>
            <a:r>
              <a:rPr lang="ja-JP" altLang="en-US" sz="2000" dirty="0">
                <a:latin typeface="ＭＳ Ｐゴシック"/>
                <a:ea typeface="ＭＳ Ｐゴシック"/>
                <a:cs typeface="ＭＳ Ｐゴシック"/>
              </a:rPr>
              <a:t>　</a:t>
            </a:r>
            <a:r>
              <a:rPr lang="en-US" altLang="ja-JP" sz="2000" dirty="0">
                <a:latin typeface="ＭＳ Ｐゴシック"/>
                <a:ea typeface="ＭＳ Ｐゴシック"/>
                <a:cs typeface="ＭＳ Ｐゴシック"/>
              </a:rPr>
              <a:t>(</a:t>
            </a:r>
            <a:r>
              <a:rPr lang="ja-JP" altLang="en-US" sz="2000" dirty="0">
                <a:latin typeface="ＭＳ Ｐゴシック"/>
                <a:ea typeface="ＭＳ Ｐゴシック"/>
                <a:cs typeface="ＭＳ Ｐゴシック"/>
              </a:rPr>
              <a:t>氏名　所属</a:t>
            </a:r>
            <a:r>
              <a:rPr lang="en-US" altLang="ja-JP" sz="2000" dirty="0">
                <a:latin typeface="ＭＳ Ｐゴシック"/>
                <a:ea typeface="ＭＳ Ｐゴシック"/>
                <a:cs typeface="ＭＳ Ｐゴシック"/>
              </a:rPr>
              <a:t>)</a:t>
            </a:r>
            <a:r>
              <a:rPr lang="ja-JP" altLang="en-US" sz="2000" dirty="0">
                <a:latin typeface="ＭＳ Ｐゴシック"/>
                <a:ea typeface="ＭＳ Ｐゴシック"/>
                <a:cs typeface="ＭＳ Ｐゴシック"/>
              </a:rPr>
              <a:t>　</a:t>
            </a:r>
            <a:r>
              <a:rPr lang="en-US" altLang="ja-JP" sz="2000" dirty="0">
                <a:latin typeface="ＭＳ Ｐゴシック"/>
                <a:ea typeface="ＭＳ Ｐゴシック"/>
                <a:cs typeface="ＭＳ Ｐゴシック"/>
              </a:rPr>
              <a:t>	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altLang="ja-JP" sz="2000" dirty="0">
                <a:latin typeface="ＭＳ Ｐゴシック"/>
                <a:ea typeface="ＭＳ Ｐゴシック"/>
                <a:cs typeface="ＭＳ Ｐゴシック"/>
              </a:rPr>
              <a:t>○○○</a:t>
            </a:r>
            <a:r>
              <a:rPr lang="ja-JP" altLang="en-US" sz="2000" dirty="0">
                <a:latin typeface="ＭＳ Ｐゴシック"/>
                <a:ea typeface="ＭＳ Ｐゴシック"/>
                <a:cs typeface="ＭＳ Ｐゴシック"/>
              </a:rPr>
              <a:t>株式会社所属</a:t>
            </a:r>
            <a:r>
              <a:rPr lang="en-US" altLang="ja-JP" sz="2000" dirty="0">
                <a:latin typeface="ＭＳ Ｐゴシック"/>
                <a:ea typeface="ＭＳ Ｐゴシック"/>
                <a:cs typeface="ＭＳ Ｐゴシック"/>
              </a:rPr>
              <a:t> (</a:t>
            </a:r>
            <a:r>
              <a:rPr lang="ja-JP" altLang="en-US" sz="2000" dirty="0">
                <a:latin typeface="ＭＳ Ｐゴシック"/>
                <a:ea typeface="ＭＳ Ｐゴシック"/>
                <a:cs typeface="ＭＳ Ｐゴシック"/>
              </a:rPr>
              <a:t>併任</a:t>
            </a:r>
            <a:r>
              <a:rPr lang="en-US" altLang="ja-JP" sz="2000" dirty="0">
                <a:latin typeface="ＭＳ Ｐゴシック"/>
                <a:ea typeface="ＭＳ Ｐゴシック"/>
                <a:cs typeface="ＭＳ Ｐゴシック"/>
              </a:rPr>
              <a:t>)</a:t>
            </a:r>
            <a:r>
              <a:rPr lang="ja-JP" altLang="en-US" sz="2000" dirty="0">
                <a:latin typeface="ＭＳ Ｐゴシック"/>
                <a:ea typeface="ＭＳ Ｐゴシック"/>
                <a:cs typeface="ＭＳ Ｐゴシック"/>
              </a:rPr>
              <a:t>　（氏名）</a:t>
            </a:r>
            <a:endParaRPr lang="en-US" altLang="ja-JP" sz="2000" dirty="0"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5" name="テキスト ボックス 5">
            <a:extLst>
              <a:ext uri="{FF2B5EF4-FFF2-40B4-BE49-F238E27FC236}">
                <a16:creationId xmlns:a16="http://schemas.microsoft.com/office/drawing/2014/main" id="{A1E848B0-369C-434C-2540-D17F87D6B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40" y="59574"/>
            <a:ext cx="83766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000000"/>
                </a:solidFill>
                <a:latin typeface="ＭＳ Ｐゴシック" panose="020B0600070205080204" pitchFamily="34" charset="-128"/>
              </a:rPr>
              <a:t>タイトルスライドとは別に個別スライドとして提示する場合（利益相反あり）</a:t>
            </a:r>
          </a:p>
        </p:txBody>
      </p:sp>
    </p:spTree>
    <p:extLst>
      <p:ext uri="{BB962C8B-B14F-4D97-AF65-F5344CB8AC3E}">
        <p14:creationId xmlns:p14="http://schemas.microsoft.com/office/powerpoint/2010/main" val="4200279941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Osaka"/>
        <a:cs typeface="Osaka"/>
      </a:majorFont>
      <a:minorFont>
        <a:latin typeface="Times New Roman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6600"/>
        </a:solidFill>
        <a:ln w="47625" cap="flat" cmpd="thinThick" algn="ctr">
          <a:solidFill>
            <a:srgbClr val="CC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-25000">
            <a:ln>
              <a:noFill/>
            </a:ln>
            <a:solidFill>
              <a:schemeClr val="tx1"/>
            </a:solidFill>
            <a:effectLst/>
            <a:latin typeface="Times New Roman" pitchFamily="-107" charset="0"/>
            <a:ea typeface="Osaka" pitchFamily="-107" charset="-128"/>
            <a:cs typeface="Osaka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6600"/>
        </a:solidFill>
        <a:ln w="47625" cap="flat" cmpd="thinThick" algn="ctr">
          <a:solidFill>
            <a:srgbClr val="CC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-25000">
            <a:ln>
              <a:noFill/>
            </a:ln>
            <a:solidFill>
              <a:schemeClr val="tx1"/>
            </a:solidFill>
            <a:effectLst/>
            <a:latin typeface="Times New Roman" pitchFamily="-107" charset="0"/>
            <a:ea typeface="Osaka" pitchFamily="-107" charset="-128"/>
            <a:cs typeface="Osaka" pitchFamily="-107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2558</TotalTime>
  <Words>332</Words>
  <Application>Microsoft Office PowerPoint</Application>
  <PresentationFormat>画面に合わせる (4:3)</PresentationFormat>
  <Paragraphs>72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ＭＳ Ｐゴシック</vt:lpstr>
      <vt:lpstr>ヒラギノ角ゴ Pro W6</vt:lpstr>
      <vt:lpstr>メイリオ</vt:lpstr>
      <vt:lpstr>Arial</vt:lpstr>
      <vt:lpstr>Calibri</vt:lpstr>
      <vt:lpstr>Century</vt:lpstr>
      <vt:lpstr>Times New Roman</vt:lpstr>
      <vt:lpstr>1_Default Design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国立感染症研究所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清水 博之</dc:creator>
  <cp:lastModifiedBy>Teru Kanda</cp:lastModifiedBy>
  <cp:revision>152</cp:revision>
  <dcterms:created xsi:type="dcterms:W3CDTF">2013-03-04T03:30:31Z</dcterms:created>
  <dcterms:modified xsi:type="dcterms:W3CDTF">2023-09-05T07:11:29Z</dcterms:modified>
</cp:coreProperties>
</file>